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10"/>
  </p:notesMasterIdLst>
  <p:sldIdLst>
    <p:sldId id="272" r:id="rId2"/>
    <p:sldId id="276" r:id="rId3"/>
    <p:sldId id="547" r:id="rId4"/>
    <p:sldId id="548" r:id="rId5"/>
    <p:sldId id="542" r:id="rId6"/>
    <p:sldId id="289" r:id="rId7"/>
    <p:sldId id="286" r:id="rId8"/>
    <p:sldId id="290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DFF"/>
    <a:srgbClr val="0E8931"/>
    <a:srgbClr val="45C42B"/>
    <a:srgbClr val="60AD5A"/>
    <a:srgbClr val="1E6CB3"/>
    <a:srgbClr val="099CEC"/>
    <a:srgbClr val="2A54F4"/>
    <a:srgbClr val="066DA5"/>
    <a:srgbClr val="FFFFFF"/>
    <a:srgbClr val="00A2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8" autoAdjust="0"/>
    <p:restoredTop sz="93094" autoAdjust="0"/>
  </p:normalViewPr>
  <p:slideViewPr>
    <p:cSldViewPr snapToGrid="0" snapToObjects="1">
      <p:cViewPr varScale="1">
        <p:scale>
          <a:sx n="56" d="100"/>
          <a:sy n="56" d="100"/>
        </p:scale>
        <p:origin x="588" y="114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012233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318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392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357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330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2997203"/>
            <a:ext cx="20726400" cy="4019550"/>
          </a:xfrm>
        </p:spPr>
        <p:txBody>
          <a:bodyPr anchor="b">
            <a:normAutofit/>
          </a:bodyPr>
          <a:lstStyle>
            <a:lvl1pPr>
              <a:defRPr sz="1066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7242176"/>
            <a:ext cx="20726400" cy="1727200"/>
          </a:xfrm>
        </p:spPr>
        <p:txBody>
          <a:bodyPr/>
          <a:lstStyle>
            <a:lvl1pPr marL="0" indent="0" algn="l">
              <a:buNone/>
              <a:defRPr>
                <a:solidFill>
                  <a:schemeClr val="accent5"/>
                </a:solidFill>
              </a:defRPr>
            </a:lvl1pPr>
            <a:lvl2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5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1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3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1200" y="9322342"/>
            <a:ext cx="4134304" cy="346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02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554619"/>
            <a:ext cx="23050498" cy="16351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09600" y="2184400"/>
            <a:ext cx="23164800" cy="1219200"/>
          </a:xfrm>
        </p:spPr>
        <p:txBody>
          <a:bodyPr/>
          <a:lstStyle>
            <a:lvl1pPr marL="0" indent="0">
              <a:buNone/>
              <a:defRPr b="0">
                <a:solidFill>
                  <a:schemeClr val="accent5"/>
                </a:solidFill>
              </a:defRPr>
            </a:lvl1pPr>
            <a:lvl2pPr marL="1219170" indent="0">
              <a:buNone/>
              <a:defRPr/>
            </a:lvl2pPr>
            <a:lvl3pPr marL="2438340" indent="0">
              <a:buNone/>
              <a:defRPr/>
            </a:lvl3pPr>
            <a:lvl4pPr marL="3657508" indent="0">
              <a:buNone/>
              <a:defRPr/>
            </a:lvl4pPr>
            <a:lvl5pPr marL="4876678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asted-image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58"/>
          <a:stretch/>
        </p:blipFill>
        <p:spPr>
          <a:xfrm>
            <a:off x="22555203" y="12652443"/>
            <a:ext cx="1160626" cy="684902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7698" y="12718046"/>
            <a:ext cx="5689600" cy="731520"/>
          </a:xfrm>
          <a:prstGeom prst="rect">
            <a:avLst/>
          </a:prstGeom>
        </p:spPr>
        <p:txBody>
          <a:bodyPr anchor="ctr"/>
          <a:lstStyle>
            <a:lvl1pPr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EE7E6D-9797-4469-BFDF-091AD21B48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32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7698" y="12718046"/>
            <a:ext cx="5689600" cy="731520"/>
          </a:xfrm>
          <a:prstGeom prst="rect">
            <a:avLst/>
          </a:prstGeom>
        </p:spPr>
        <p:txBody>
          <a:bodyPr anchor="ctr"/>
          <a:lstStyle>
            <a:lvl1pPr>
              <a:defRPr sz="240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EE7E6D-9797-4469-BFDF-091AD21B48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094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asted-image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58"/>
          <a:stretch/>
        </p:blipFill>
        <p:spPr>
          <a:xfrm>
            <a:off x="22555203" y="12652443"/>
            <a:ext cx="1160626" cy="68490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7698" y="12718046"/>
            <a:ext cx="5689600" cy="731520"/>
          </a:xfrm>
          <a:prstGeom prst="rect">
            <a:avLst/>
          </a:prstGeom>
        </p:spPr>
        <p:txBody>
          <a:bodyPr anchor="ctr"/>
          <a:lstStyle>
            <a:lvl1pPr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EE7E6D-9797-4469-BFDF-091AD21B48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724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7698" y="12718046"/>
            <a:ext cx="5689600" cy="731520"/>
          </a:xfrm>
          <a:prstGeom prst="rect">
            <a:avLst/>
          </a:prstGeom>
        </p:spPr>
        <p:txBody>
          <a:bodyPr anchor="ctr"/>
          <a:lstStyle>
            <a:lvl1pPr>
              <a:defRPr sz="240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EE7E6D-9797-4469-BFDF-091AD21B48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39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pic>
        <p:nvPicPr>
          <p:cNvPr id="6" name="pasted-image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58"/>
          <a:stretch/>
        </p:blipFill>
        <p:spPr>
          <a:xfrm>
            <a:off x="22555203" y="12652443"/>
            <a:ext cx="1160626" cy="68490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7698" y="12718046"/>
            <a:ext cx="5689600" cy="731520"/>
          </a:xfrm>
          <a:prstGeom prst="rect">
            <a:avLst/>
          </a:prstGeom>
        </p:spPr>
        <p:txBody>
          <a:bodyPr anchor="ctr"/>
          <a:lstStyle>
            <a:lvl1pPr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EE7E6D-9797-4469-BFDF-091AD21B48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014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break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4384000" cy="1214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47703" y="5435600"/>
            <a:ext cx="23126698" cy="4267200"/>
          </a:xfrm>
        </p:spPr>
        <p:txBody>
          <a:bodyPr anchor="b">
            <a:normAutofit/>
          </a:bodyPr>
          <a:lstStyle>
            <a:lvl1pPr marL="0" indent="0">
              <a:buNone/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97615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break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4384000" cy="12141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47703" y="5435600"/>
            <a:ext cx="23126698" cy="4267200"/>
          </a:xfrm>
        </p:spPr>
        <p:txBody>
          <a:bodyPr anchor="b">
            <a:normAutofit/>
          </a:bodyPr>
          <a:lstStyle>
            <a:lvl1pPr marL="0" indent="0">
              <a:buNone/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8641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59068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2590800"/>
            <a:ext cx="11076560" cy="6288992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6426738" y="9702801"/>
            <a:ext cx="10972800" cy="140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534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en-US" sz="8534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</a:t>
            </a:r>
            <a:endParaRPr lang="en-US" sz="8534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2877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2590800"/>
            <a:ext cx="11076560" cy="6288992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6426738" y="9702801"/>
            <a:ext cx="10972800" cy="140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534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en-US" sz="8534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</a:t>
            </a:r>
            <a:endParaRPr lang="en-US" sz="8534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1825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2997203"/>
            <a:ext cx="20726400" cy="4019550"/>
          </a:xfrm>
        </p:spPr>
        <p:txBody>
          <a:bodyPr anchor="b">
            <a:normAutofit/>
          </a:bodyPr>
          <a:lstStyle>
            <a:lvl1pPr>
              <a:defRPr sz="1066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7242176"/>
            <a:ext cx="20726400" cy="1727200"/>
          </a:xfrm>
        </p:spPr>
        <p:txBody>
          <a:bodyPr>
            <a:normAutofit/>
          </a:bodyPr>
          <a:lstStyle>
            <a:lvl1pPr marL="0" indent="0" algn="l">
              <a:buNone/>
              <a:defRPr sz="6400">
                <a:solidFill>
                  <a:schemeClr val="accent5"/>
                </a:solidFill>
              </a:defRPr>
            </a:lvl1pPr>
            <a:lvl2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5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1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3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904959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1"/>
            <a:ext cx="10363200" cy="87026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1"/>
            <a:ext cx="10363200" cy="87026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053F-4205-439F-B829-BA821FBF09D4}" type="datetimeFigureOut">
              <a:rPr lang="en-GB" smtClean="0"/>
              <a:t>01/06/2020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7698" y="12718046"/>
            <a:ext cx="5689600" cy="731520"/>
          </a:xfrm>
          <a:prstGeom prst="rect">
            <a:avLst/>
          </a:prstGeom>
        </p:spPr>
        <p:txBody>
          <a:bodyPr/>
          <a:lstStyle/>
          <a:p>
            <a:fld id="{F5E47AF5-717D-4266-AED6-9E8EB8D80A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13537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u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WIzznOPI2hG1INZJt4idUsHHCABedC-q7wSCZKPGLyUlWPQy5i_c67nW77hG4qo0Tcbr5QVAdQyn4n6FTcHGZGjwE1kdpk4wuXst7yeIgpP31jpOuWr_eLuq6HnZvG5stlXWIw5ufL8.png" descr="WIzznOPI2hG1INZJt4idUsHHCABedC-q7wSCZKPGLyUlWPQy5i_c67nW77hG4qo0Tcbr5QVAdQyn4n6FTcHGZGjwE1kdpk4wuXst7yeIgpP31jpOuWr_eLuq6HnZvG5stlXWIw5ufL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8505" y="12017907"/>
            <a:ext cx="1800086" cy="1251058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Slide Number"/>
          <p:cNvSpPr>
            <a:spLocks noGrp="1"/>
          </p:cNvSpPr>
          <p:nvPr>
            <p:ph type="sldNum" sz="quarter" idx="2"/>
          </p:nvPr>
        </p:nvSpPr>
        <p:spPr>
          <a:xfrm>
            <a:off x="16154400" y="12366455"/>
            <a:ext cx="4267200" cy="692494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9736885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rona tytułow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F475CACA-DE2C-45A1-BCB8-1FF66AA298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87426" y="10519287"/>
            <a:ext cx="22216704" cy="16319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8800" baseline="0">
                <a:solidFill>
                  <a:schemeClr val="bg1"/>
                </a:solidFill>
              </a:defRPr>
            </a:lvl1pPr>
            <a:lvl2pPr marL="914400" indent="0">
              <a:buFontTx/>
              <a:buNone/>
              <a:defRPr/>
            </a:lvl2pPr>
            <a:lvl3pPr marL="1828800" indent="0">
              <a:buFontTx/>
              <a:buNone/>
              <a:defRPr/>
            </a:lvl3pPr>
            <a:lvl4pPr marL="2743200" indent="0">
              <a:buFontTx/>
              <a:buNone/>
              <a:defRPr/>
            </a:lvl4pPr>
            <a:lvl5pPr marL="3657600" indent="0">
              <a:buFontTx/>
              <a:buNone/>
              <a:defRPr/>
            </a:lvl5pPr>
          </a:lstStyle>
          <a:p>
            <a:pPr lvl="0"/>
            <a:r>
              <a:rPr lang="pl-PL" dirty="0" err="1"/>
              <a:t>Session</a:t>
            </a:r>
            <a:r>
              <a:rPr lang="pl-PL" dirty="0"/>
              <a:t>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26" name="Tytuł 25">
            <a:extLst>
              <a:ext uri="{FF2B5EF4-FFF2-40B4-BE49-F238E27FC236}">
                <a16:creationId xmlns:a16="http://schemas.microsoft.com/office/drawing/2014/main" id="{93CA10F2-CE27-440A-8974-F1C2B28A7D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7426" y="9087669"/>
            <a:ext cx="15884728" cy="1255866"/>
          </a:xfrm>
        </p:spPr>
        <p:txBody>
          <a:bodyPr>
            <a:norm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Speaker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743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48" b="8589"/>
          <a:stretch/>
        </p:blipFill>
        <p:spPr bwMode="auto">
          <a:xfrm>
            <a:off x="5" y="2"/>
            <a:ext cx="24383998" cy="13753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 userDrawn="1"/>
        </p:nvSpPr>
        <p:spPr>
          <a:xfrm>
            <a:off x="0" y="6008989"/>
            <a:ext cx="24384000" cy="1698025"/>
          </a:xfrm>
          <a:prstGeom prst="rect">
            <a:avLst/>
          </a:prstGeom>
          <a:solidFill>
            <a:srgbClr val="1C2B30">
              <a:alpha val="65098"/>
            </a:srgbClr>
          </a:solidFill>
          <a:ln w="12700" cap="flat">
            <a:noFill/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498" tIns="190498" rIns="190498" bIns="190498" numCol="1" spcCol="38100" rtlCol="0" anchor="ctr">
            <a:spAutoFit/>
          </a:bodyPr>
          <a:lstStyle/>
          <a:p>
            <a:pPr marL="0" marR="0" indent="0" algn="ctr" defTabSz="1557828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534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2997203"/>
            <a:ext cx="20726400" cy="4019550"/>
          </a:xfrm>
        </p:spPr>
        <p:txBody>
          <a:bodyPr anchor="b">
            <a:normAutofit/>
          </a:bodyPr>
          <a:lstStyle>
            <a:lvl1pPr>
              <a:defRPr sz="1066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7242176"/>
            <a:ext cx="20726400" cy="1727200"/>
          </a:xfrm>
        </p:spPr>
        <p:txBody>
          <a:bodyPr>
            <a:normAutofit/>
          </a:bodyPr>
          <a:lstStyle>
            <a:lvl1pPr marL="0" indent="0" algn="l">
              <a:buNone/>
              <a:defRPr sz="6400">
                <a:solidFill>
                  <a:schemeClr val="accent5"/>
                </a:solidFill>
              </a:defRPr>
            </a:lvl1pPr>
            <a:lvl2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5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1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3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1200" y="9322342"/>
            <a:ext cx="4134304" cy="346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17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0" b="19040"/>
          <a:stretch/>
        </p:blipFill>
        <p:spPr bwMode="auto">
          <a:xfrm>
            <a:off x="0" y="2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 userDrawn="1"/>
        </p:nvSpPr>
        <p:spPr>
          <a:xfrm>
            <a:off x="0" y="6008989"/>
            <a:ext cx="24384000" cy="1698025"/>
          </a:xfrm>
          <a:prstGeom prst="rect">
            <a:avLst/>
          </a:prstGeom>
          <a:solidFill>
            <a:srgbClr val="1C2B30">
              <a:alpha val="65098"/>
            </a:srgbClr>
          </a:solidFill>
          <a:ln w="12700" cap="flat">
            <a:noFill/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498" tIns="190498" rIns="190498" bIns="190498" numCol="1" spcCol="38100" rtlCol="0" anchor="ctr">
            <a:spAutoFit/>
          </a:bodyPr>
          <a:lstStyle/>
          <a:p>
            <a:pPr marL="0" marR="0" indent="0" algn="ctr" defTabSz="1557828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534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2997203"/>
            <a:ext cx="20726400" cy="4019550"/>
          </a:xfrm>
        </p:spPr>
        <p:txBody>
          <a:bodyPr anchor="b">
            <a:normAutofit/>
          </a:bodyPr>
          <a:lstStyle>
            <a:lvl1pPr>
              <a:defRPr sz="1066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7242176"/>
            <a:ext cx="20726400" cy="1727200"/>
          </a:xfrm>
        </p:spPr>
        <p:txBody>
          <a:bodyPr>
            <a:normAutofit/>
          </a:bodyPr>
          <a:lstStyle>
            <a:lvl1pPr marL="0" indent="0" algn="l">
              <a:buNone/>
              <a:defRPr sz="6400">
                <a:solidFill>
                  <a:schemeClr val="accent5"/>
                </a:solidFill>
              </a:defRPr>
            </a:lvl1pPr>
            <a:lvl2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5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1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3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1200" y="9322342"/>
            <a:ext cx="4134304" cy="346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448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2081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asted-image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58"/>
          <a:stretch/>
        </p:blipFill>
        <p:spPr>
          <a:xfrm>
            <a:off x="22555203" y="12652443"/>
            <a:ext cx="1160626" cy="684902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7698" y="12718046"/>
            <a:ext cx="5689600" cy="731520"/>
          </a:xfrm>
          <a:prstGeom prst="rect">
            <a:avLst/>
          </a:prstGeom>
        </p:spPr>
        <p:txBody>
          <a:bodyPr anchor="ctr"/>
          <a:lstStyle>
            <a:lvl1pPr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EE7E6D-9797-4469-BFDF-091AD21B48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278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554619"/>
            <a:ext cx="23050498" cy="1635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3" y="3606802"/>
            <a:ext cx="23050498" cy="86508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09600" y="2184400"/>
            <a:ext cx="23164800" cy="1219200"/>
          </a:xfrm>
        </p:spPr>
        <p:txBody>
          <a:bodyPr/>
          <a:lstStyle>
            <a:lvl1pPr marL="0" indent="0">
              <a:buNone/>
              <a:defRPr b="0">
                <a:solidFill>
                  <a:schemeClr val="accent5"/>
                </a:solidFill>
              </a:defRPr>
            </a:lvl1pPr>
            <a:lvl2pPr marL="1219170" indent="0">
              <a:buNone/>
              <a:defRPr/>
            </a:lvl2pPr>
            <a:lvl3pPr marL="2438340" indent="0">
              <a:buNone/>
              <a:defRPr/>
            </a:lvl3pPr>
            <a:lvl4pPr marL="3657508" indent="0">
              <a:buNone/>
              <a:defRPr/>
            </a:lvl4pPr>
            <a:lvl5pPr marL="4876678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7698" y="12718046"/>
            <a:ext cx="5689600" cy="731520"/>
          </a:xfrm>
          <a:prstGeom prst="rect">
            <a:avLst/>
          </a:prstGeom>
        </p:spPr>
        <p:txBody>
          <a:bodyPr anchor="ctr"/>
          <a:lstStyle>
            <a:lvl1pPr>
              <a:defRPr sz="240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EE7E6D-9797-4469-BFDF-091AD21B48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5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pic>
        <p:nvPicPr>
          <p:cNvPr id="8" name="pasted-image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58"/>
          <a:stretch/>
        </p:blipFill>
        <p:spPr>
          <a:xfrm>
            <a:off x="22555203" y="12652443"/>
            <a:ext cx="1160626" cy="68490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554619"/>
            <a:ext cx="23050498" cy="16351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3" y="3606802"/>
            <a:ext cx="23050498" cy="86508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09600" y="2184400"/>
            <a:ext cx="23164800" cy="1219200"/>
          </a:xfrm>
        </p:spPr>
        <p:txBody>
          <a:bodyPr/>
          <a:lstStyle>
            <a:lvl1pPr marL="0" indent="0">
              <a:buNone/>
              <a:defRPr b="0">
                <a:solidFill>
                  <a:schemeClr val="accent5"/>
                </a:solidFill>
              </a:defRPr>
            </a:lvl1pPr>
            <a:lvl2pPr marL="1219170" indent="0">
              <a:buNone/>
              <a:defRPr/>
            </a:lvl2pPr>
            <a:lvl3pPr marL="2438340" indent="0">
              <a:buNone/>
              <a:defRPr/>
            </a:lvl3pPr>
            <a:lvl4pPr marL="3657508" indent="0">
              <a:buNone/>
              <a:defRPr/>
            </a:lvl4pPr>
            <a:lvl5pPr marL="4876678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7378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09600" y="2184400"/>
            <a:ext cx="23164800" cy="1219200"/>
          </a:xfrm>
        </p:spPr>
        <p:txBody>
          <a:bodyPr/>
          <a:lstStyle>
            <a:lvl1pPr marL="0" indent="0">
              <a:buNone/>
              <a:defRPr b="0">
                <a:solidFill>
                  <a:schemeClr val="accent5"/>
                </a:solidFill>
              </a:defRPr>
            </a:lvl1pPr>
            <a:lvl2pPr marL="1219170" indent="0">
              <a:buNone/>
              <a:defRPr/>
            </a:lvl2pPr>
            <a:lvl3pPr marL="2438340" indent="0">
              <a:buNone/>
              <a:defRPr/>
            </a:lvl3pPr>
            <a:lvl4pPr marL="3657508" indent="0">
              <a:buNone/>
              <a:defRPr/>
            </a:lvl4pPr>
            <a:lvl5pPr marL="4876678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9531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7701" y="554619"/>
            <a:ext cx="23050498" cy="1635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7701" y="2590802"/>
            <a:ext cx="23050498" cy="9666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38219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7" r:id="rId21"/>
    <p:sldLayoutId id="2147483688" r:id="rId22"/>
  </p:sldLayoutIdLst>
  <p:hf hdr="0" ftr="0" dt="0"/>
  <p:txStyles>
    <p:titleStyle>
      <a:lvl1pPr algn="l" defTabSz="2438340" rtl="0" eaLnBrk="1" latinLnBrk="0" hangingPunct="1">
        <a:spcBef>
          <a:spcPct val="0"/>
        </a:spcBef>
        <a:buNone/>
        <a:defRPr sz="8534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914378" indent="-914378" algn="l" defTabSz="2438340" rtl="0" eaLnBrk="1" latinLnBrk="0" hangingPunct="1">
        <a:spcBef>
          <a:spcPct val="20000"/>
        </a:spcBef>
        <a:buClr>
          <a:schemeClr val="accent5"/>
        </a:buClr>
        <a:buFont typeface="Arial" panose="020B0604020202020204" pitchFamily="34" charset="0"/>
        <a:buChar char="•"/>
        <a:defRPr sz="5334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981150" indent="-761980" algn="l" defTabSz="2438340" rtl="0" eaLnBrk="1" latinLnBrk="0" hangingPunct="1">
        <a:spcBef>
          <a:spcPct val="20000"/>
        </a:spcBef>
        <a:buClr>
          <a:schemeClr val="accent5"/>
        </a:buClr>
        <a:buFont typeface="Arial" panose="020B0604020202020204" pitchFamily="34" charset="0"/>
        <a:buChar char="–"/>
        <a:defRPr sz="4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3047924" indent="-609584" algn="l" defTabSz="2438340" rtl="0" eaLnBrk="1" latinLnBrk="0" hangingPunct="1">
        <a:spcBef>
          <a:spcPct val="20000"/>
        </a:spcBef>
        <a:buClr>
          <a:schemeClr val="accent5"/>
        </a:buClr>
        <a:buFont typeface="Arial" panose="020B0604020202020204" pitchFamily="34" charset="0"/>
        <a:buChar char="•"/>
        <a:defRPr sz="4266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4267094" indent="-609584" algn="l" defTabSz="2438340" rtl="0" eaLnBrk="1" latinLnBrk="0" hangingPunct="1">
        <a:spcBef>
          <a:spcPct val="20000"/>
        </a:spcBef>
        <a:buClr>
          <a:schemeClr val="accent5"/>
        </a:buClr>
        <a:buFont typeface="Arial" panose="020B0604020202020204" pitchFamily="34" charset="0"/>
        <a:buChar char="–"/>
        <a:defRPr sz="3734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5486262" indent="-609584" algn="l" defTabSz="2438340" rtl="0" eaLnBrk="1" latinLnBrk="0" hangingPunct="1">
        <a:spcBef>
          <a:spcPct val="20000"/>
        </a:spcBef>
        <a:buClr>
          <a:schemeClr val="accent5"/>
        </a:buClr>
        <a:buFont typeface="Arial" panose="020B0604020202020204" pitchFamily="34" charset="0"/>
        <a:buChar char="»"/>
        <a:defRPr sz="3734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6705432" indent="-609584" algn="l" defTabSz="2438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5334" kern="1200">
          <a:solidFill>
            <a:schemeClr val="tx1"/>
          </a:solidFill>
          <a:latin typeface="+mn-lt"/>
          <a:ea typeface="+mn-ea"/>
          <a:cs typeface="+mn-cs"/>
        </a:defRPr>
      </a:lvl6pPr>
      <a:lvl7pPr marL="7924602" indent="-609584" algn="l" defTabSz="2438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5334" kern="1200">
          <a:solidFill>
            <a:schemeClr val="tx1"/>
          </a:solidFill>
          <a:latin typeface="+mn-lt"/>
          <a:ea typeface="+mn-ea"/>
          <a:cs typeface="+mn-cs"/>
        </a:defRPr>
      </a:lvl7pPr>
      <a:lvl8pPr marL="9143772" indent="-609584" algn="l" defTabSz="2438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5334" kern="1200">
          <a:solidFill>
            <a:schemeClr val="tx1"/>
          </a:solidFill>
          <a:latin typeface="+mn-lt"/>
          <a:ea typeface="+mn-ea"/>
          <a:cs typeface="+mn-cs"/>
        </a:defRPr>
      </a:lvl8pPr>
      <a:lvl9pPr marL="10362940" indent="-609584" algn="l" defTabSz="2438340" rtl="0" eaLnBrk="1" latinLnBrk="0" hangingPunct="1">
        <a:spcBef>
          <a:spcPct val="20000"/>
        </a:spcBef>
        <a:buFont typeface="Arial" panose="020B0604020202020204" pitchFamily="34" charset="0"/>
        <a:buChar char="•"/>
        <a:defRPr sz="53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34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170" algn="l" defTabSz="243834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340" algn="l" defTabSz="243834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508" algn="l" defTabSz="243834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678" algn="l" defTabSz="243834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5848" algn="l" defTabSz="243834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018" algn="l" defTabSz="243834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186" algn="l" defTabSz="243834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356" algn="l" defTabSz="243834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tiff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857375"/>
            <a:ext cx="24384000" cy="8515350"/>
          </a:xfrm>
          <a:prstGeom prst="rect">
            <a:avLst/>
          </a:prstGeom>
          <a:solidFill>
            <a:srgbClr val="00A2DE"/>
          </a:solidFill>
          <a:ln w="28575" cap="flat">
            <a:solidFill>
              <a:srgbClr val="00A2DE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9E1F816E-72F9-4202-959D-9CCC186A59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332" y="3490621"/>
            <a:ext cx="5907297" cy="4820972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E9B156F6-5FB8-4F26-925D-2219B8A0B6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1993" y="3490621"/>
            <a:ext cx="5907298" cy="482097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2655" y="3463784"/>
            <a:ext cx="5976317" cy="4874646"/>
          </a:xfrm>
          <a:prstGeom prst="rect">
            <a:avLst/>
          </a:prstGeom>
        </p:spPr>
      </p:pic>
      <p:sp>
        <p:nvSpPr>
          <p:cNvPr id="79" name="Oval 78"/>
          <p:cNvSpPr/>
          <p:nvPr/>
        </p:nvSpPr>
        <p:spPr>
          <a:xfrm>
            <a:off x="5485521" y="8612816"/>
            <a:ext cx="4201886" cy="4201886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9BB47416-A255-470D-A7CE-8AA225C5E1E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263" y="9465534"/>
            <a:ext cx="3022730" cy="2106465"/>
          </a:xfrm>
          <a:prstGeom prst="rect">
            <a:avLst/>
          </a:prstGeom>
        </p:spPr>
      </p:pic>
      <p:sp>
        <p:nvSpPr>
          <p:cNvPr id="82" name="Oval 81"/>
          <p:cNvSpPr/>
          <p:nvPr/>
        </p:nvSpPr>
        <p:spPr>
          <a:xfrm>
            <a:off x="13845852" y="8338430"/>
            <a:ext cx="4201886" cy="4201886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 rotWithShape="1">
          <a:blip r:embed="rId6"/>
          <a:srcRect l="15409" r="15997"/>
          <a:stretch/>
        </p:blipFill>
        <p:spPr>
          <a:xfrm>
            <a:off x="14543314" y="9102678"/>
            <a:ext cx="2859341" cy="235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1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8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5992096" y="2943998"/>
            <a:ext cx="7125699" cy="7364791"/>
            <a:chOff x="751993" y="2242422"/>
            <a:chExt cx="7125699" cy="7364791"/>
          </a:xfrm>
        </p:grpSpPr>
        <p:sp>
          <p:nvSpPr>
            <p:cNvPr id="26" name="Rounded Rectangle 25"/>
            <p:cNvSpPr/>
            <p:nvPr/>
          </p:nvSpPr>
          <p:spPr>
            <a:xfrm>
              <a:off x="1884605" y="3346674"/>
              <a:ext cx="5403025" cy="5168677"/>
            </a:xfrm>
            <a:prstGeom prst="roundRect">
              <a:avLst>
                <a:gd name="adj" fmla="val 6088"/>
              </a:avLst>
            </a:prstGeom>
            <a:solidFill>
              <a:srgbClr val="0E8931"/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751993" y="4861413"/>
              <a:ext cx="1395849" cy="1395849"/>
            </a:xfrm>
            <a:prstGeom prst="ellipse">
              <a:avLst/>
            </a:prstGeom>
            <a:solidFill>
              <a:srgbClr val="0E8931"/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2717904" y="2242422"/>
              <a:ext cx="1395849" cy="1395849"/>
            </a:xfrm>
            <a:prstGeom prst="ellipse">
              <a:avLst/>
            </a:prstGeom>
            <a:solidFill>
              <a:srgbClr val="0E8931"/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5362773" y="8211364"/>
              <a:ext cx="1395849" cy="1395849"/>
            </a:xfrm>
            <a:prstGeom prst="ellipse">
              <a:avLst/>
            </a:prstGeom>
            <a:solidFill>
              <a:srgbClr val="0E8931"/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6146421" y="3899384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2582529" y="7426642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582529" y="3378358"/>
              <a:ext cx="2246646" cy="552711"/>
            </a:xfrm>
            <a:prstGeom prst="rect">
              <a:avLst/>
            </a:prstGeom>
            <a:solidFill>
              <a:srgbClr val="0E893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598374" y="7935008"/>
              <a:ext cx="2246646" cy="552711"/>
            </a:xfrm>
            <a:prstGeom prst="rect">
              <a:avLst/>
            </a:prstGeom>
            <a:solidFill>
              <a:srgbClr val="0E893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 rot="5400000">
              <a:off x="1080763" y="5067755"/>
              <a:ext cx="2246646" cy="552711"/>
            </a:xfrm>
            <a:prstGeom prst="rect">
              <a:avLst/>
            </a:prstGeom>
            <a:solidFill>
              <a:srgbClr val="0E893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292505" y="8546135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 rot="5400000">
              <a:off x="6478014" y="4320952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93" name="TextBox 92"/>
          <p:cNvSpPr txBox="1"/>
          <p:nvPr/>
        </p:nvSpPr>
        <p:spPr>
          <a:xfrm>
            <a:off x="12015061" y="10868314"/>
            <a:ext cx="2136802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 dirty="0"/>
              <a:t>Logs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94" name="Straight Arrow Connector 93"/>
          <p:cNvCxnSpPr/>
          <p:nvPr/>
        </p:nvCxnSpPr>
        <p:spPr>
          <a:xfrm>
            <a:off x="11402860" y="10579018"/>
            <a:ext cx="0" cy="1449228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5" name="TextBox 94"/>
          <p:cNvSpPr txBox="1"/>
          <p:nvPr/>
        </p:nvSpPr>
        <p:spPr>
          <a:xfrm>
            <a:off x="2803183" y="6715923"/>
            <a:ext cx="2760370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/>
              <a:t>Health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96" name="Straight Arrow Connector 95"/>
          <p:cNvCxnSpPr/>
          <p:nvPr/>
        </p:nvCxnSpPr>
        <p:spPr>
          <a:xfrm flipH="1" flipV="1">
            <a:off x="2803183" y="6280643"/>
            <a:ext cx="2638944" cy="1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7" name="TextBox 96"/>
          <p:cNvSpPr txBox="1"/>
          <p:nvPr/>
        </p:nvSpPr>
        <p:spPr>
          <a:xfrm>
            <a:off x="5462466" y="10114713"/>
            <a:ext cx="2808460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/>
              <a:t>Config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98" name="Straight Arrow Connector 97"/>
          <p:cNvCxnSpPr/>
          <p:nvPr/>
        </p:nvCxnSpPr>
        <p:spPr>
          <a:xfrm flipV="1">
            <a:off x="8536892" y="9319860"/>
            <a:ext cx="0" cy="1888737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9" name="TextBox 98"/>
          <p:cNvSpPr txBox="1"/>
          <p:nvPr/>
        </p:nvSpPr>
        <p:spPr>
          <a:xfrm>
            <a:off x="13083462" y="5700014"/>
            <a:ext cx="5911875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 dirty="0"/>
              <a:t>Dependencies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100" name="Straight Arrow Connector 99"/>
          <p:cNvCxnSpPr/>
          <p:nvPr/>
        </p:nvCxnSpPr>
        <p:spPr>
          <a:xfrm flipH="1">
            <a:off x="12854666" y="5225027"/>
            <a:ext cx="5937962" cy="0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1" name="TextBox 100"/>
          <p:cNvSpPr txBox="1"/>
          <p:nvPr/>
        </p:nvSpPr>
        <p:spPr>
          <a:xfrm>
            <a:off x="9027430" y="1532904"/>
            <a:ext cx="3183563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/>
              <a:t>Metrics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102" name="Straight Arrow Connector 101"/>
          <p:cNvCxnSpPr/>
          <p:nvPr/>
        </p:nvCxnSpPr>
        <p:spPr>
          <a:xfrm flipV="1">
            <a:off x="8570184" y="1720768"/>
            <a:ext cx="0" cy="1038557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054" y="5339988"/>
            <a:ext cx="4552741" cy="278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11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5992096" y="2943998"/>
            <a:ext cx="7125699" cy="7364791"/>
            <a:chOff x="751993" y="2242422"/>
            <a:chExt cx="7125699" cy="7364791"/>
          </a:xfrm>
        </p:grpSpPr>
        <p:sp>
          <p:nvSpPr>
            <p:cNvPr id="26" name="Rounded Rectangle 25"/>
            <p:cNvSpPr/>
            <p:nvPr/>
          </p:nvSpPr>
          <p:spPr>
            <a:xfrm>
              <a:off x="1884605" y="3346674"/>
              <a:ext cx="5403025" cy="5168677"/>
            </a:xfrm>
            <a:prstGeom prst="roundRect">
              <a:avLst>
                <a:gd name="adj" fmla="val 6088"/>
              </a:avLst>
            </a:prstGeom>
            <a:solidFill>
              <a:schemeClr val="bg1">
                <a:lumMod val="95000"/>
              </a:schemeClr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751993" y="4861413"/>
              <a:ext cx="1395849" cy="13958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2717904" y="2242422"/>
              <a:ext cx="1395849" cy="13958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5362773" y="8211364"/>
              <a:ext cx="1395849" cy="13958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6146421" y="3899384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2582529" y="7426642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5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582529" y="3378358"/>
              <a:ext cx="2246646" cy="55271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598374" y="7935008"/>
              <a:ext cx="2246646" cy="55271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 rot="5400000">
              <a:off x="1080763" y="5067755"/>
              <a:ext cx="2246646" cy="55271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292505" y="8546135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 rot="5400000">
              <a:off x="6478014" y="4320952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93" name="TextBox 92"/>
          <p:cNvSpPr txBox="1"/>
          <p:nvPr/>
        </p:nvSpPr>
        <p:spPr>
          <a:xfrm>
            <a:off x="12015061" y="10868314"/>
            <a:ext cx="2136802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 dirty="0"/>
              <a:t>Logs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94" name="Straight Arrow Connector 93"/>
          <p:cNvCxnSpPr/>
          <p:nvPr/>
        </p:nvCxnSpPr>
        <p:spPr>
          <a:xfrm>
            <a:off x="11402860" y="10579018"/>
            <a:ext cx="0" cy="1449228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5" name="TextBox 94"/>
          <p:cNvSpPr txBox="1"/>
          <p:nvPr/>
        </p:nvSpPr>
        <p:spPr>
          <a:xfrm>
            <a:off x="2803183" y="6715923"/>
            <a:ext cx="2760370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/>
              <a:t>Health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96" name="Straight Arrow Connector 95"/>
          <p:cNvCxnSpPr/>
          <p:nvPr/>
        </p:nvCxnSpPr>
        <p:spPr>
          <a:xfrm flipH="1" flipV="1">
            <a:off x="2803183" y="6280643"/>
            <a:ext cx="2638944" cy="1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7" name="TextBox 96"/>
          <p:cNvSpPr txBox="1"/>
          <p:nvPr/>
        </p:nvSpPr>
        <p:spPr>
          <a:xfrm>
            <a:off x="5462466" y="10114713"/>
            <a:ext cx="2808460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/>
              <a:t>Config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98" name="Straight Arrow Connector 97"/>
          <p:cNvCxnSpPr/>
          <p:nvPr/>
        </p:nvCxnSpPr>
        <p:spPr>
          <a:xfrm flipV="1">
            <a:off x="8536892" y="9319860"/>
            <a:ext cx="0" cy="1888737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9" name="TextBox 98"/>
          <p:cNvSpPr txBox="1"/>
          <p:nvPr/>
        </p:nvSpPr>
        <p:spPr>
          <a:xfrm>
            <a:off x="13083462" y="5700014"/>
            <a:ext cx="5911875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 dirty="0"/>
              <a:t>Dependencies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100" name="Straight Arrow Connector 99"/>
          <p:cNvCxnSpPr/>
          <p:nvPr/>
        </p:nvCxnSpPr>
        <p:spPr>
          <a:xfrm flipH="1">
            <a:off x="12854666" y="5225027"/>
            <a:ext cx="5937962" cy="0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1" name="TextBox 100"/>
          <p:cNvSpPr txBox="1"/>
          <p:nvPr/>
        </p:nvSpPr>
        <p:spPr>
          <a:xfrm>
            <a:off x="9027430" y="1532904"/>
            <a:ext cx="3183563" cy="1159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600"/>
              <a:t>Metrics</a:t>
            </a:r>
            <a:endParaRPr kumimoji="0" lang="en-US" sz="6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102" name="Straight Arrow Connector 101"/>
          <p:cNvCxnSpPr/>
          <p:nvPr/>
        </p:nvCxnSpPr>
        <p:spPr>
          <a:xfrm flipV="1">
            <a:off x="8570184" y="1720768"/>
            <a:ext cx="0" cy="1038557"/>
          </a:xfrm>
          <a:prstGeom prst="straightConnector1">
            <a:avLst/>
          </a:prstGeom>
          <a:noFill/>
          <a:ln w="57150" cap="flat">
            <a:solidFill>
              <a:schemeClr val="bg2">
                <a:lumMod val="90000"/>
              </a:schemeClr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8" name="Picture 37" descr=".NET Development | .NET Developer in Toronto | Yaplex Inc.">
            <a:extLst>
              <a:ext uri="{FF2B5EF4-FFF2-40B4-BE49-F238E27FC236}">
                <a16:creationId xmlns:a16="http://schemas.microsoft.com/office/drawing/2014/main" id="{F15DCA8E-A3BF-40A5-B951-4198625B8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7741" y="4411996"/>
            <a:ext cx="3468818" cy="3389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14E67B-B59C-4DA9-9B0A-75DE58C32FE4}"/>
              </a:ext>
            </a:extLst>
          </p:cNvPr>
          <p:cNvSpPr txBox="1"/>
          <p:nvPr/>
        </p:nvSpPr>
        <p:spPr>
          <a:xfrm>
            <a:off x="14814119" y="4175560"/>
            <a:ext cx="161134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en-US" sz="20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474D79-6991-4E52-A72B-F069F3F4EABB}"/>
              </a:ext>
            </a:extLst>
          </p:cNvPr>
          <p:cNvSpPr txBox="1"/>
          <p:nvPr/>
        </p:nvSpPr>
        <p:spPr>
          <a:xfrm>
            <a:off x="9689460" y="336539"/>
            <a:ext cx="161134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en-US" sz="20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62F83B6-B8C6-4DC9-A3C8-85C0AF140758}"/>
              </a:ext>
            </a:extLst>
          </p:cNvPr>
          <p:cNvSpPr txBox="1"/>
          <p:nvPr/>
        </p:nvSpPr>
        <p:spPr>
          <a:xfrm>
            <a:off x="3395104" y="5225027"/>
            <a:ext cx="161134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en-US" sz="20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CFD6872-CD43-46F3-8A06-708453D521E4}"/>
              </a:ext>
            </a:extLst>
          </p:cNvPr>
          <p:cNvSpPr txBox="1"/>
          <p:nvPr/>
        </p:nvSpPr>
        <p:spPr>
          <a:xfrm>
            <a:off x="12277792" y="9565123"/>
            <a:ext cx="161134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en-US" sz="20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419B832-BA06-4D72-A076-E1D704B9B3D0}"/>
              </a:ext>
            </a:extLst>
          </p:cNvPr>
          <p:cNvSpPr txBox="1"/>
          <p:nvPr/>
        </p:nvSpPr>
        <p:spPr>
          <a:xfrm>
            <a:off x="5868207" y="8760922"/>
            <a:ext cx="161134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en-US" sz="20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148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0C9229F0-6886-4F30-8A72-0EEEC4D34C72}"/>
              </a:ext>
            </a:extLst>
          </p:cNvPr>
          <p:cNvGrpSpPr/>
          <p:nvPr/>
        </p:nvGrpSpPr>
        <p:grpSpPr>
          <a:xfrm>
            <a:off x="2794579" y="1534180"/>
            <a:ext cx="16192154" cy="10495342"/>
            <a:chOff x="7648535" y="2090882"/>
            <a:chExt cx="16192154" cy="10495342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354E3DF-CE31-490D-BFA1-5482E95C063E}"/>
                </a:ext>
              </a:extLst>
            </p:cNvPr>
            <p:cNvSpPr txBox="1"/>
            <p:nvPr/>
          </p:nvSpPr>
          <p:spPr>
            <a:xfrm>
              <a:off x="16860413" y="11426292"/>
              <a:ext cx="2136802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Logs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F3C765EC-58C1-4D88-B05B-D262D6E4A8CF}"/>
                </a:ext>
              </a:extLst>
            </p:cNvPr>
            <p:cNvCxnSpPr/>
            <p:nvPr/>
          </p:nvCxnSpPr>
          <p:spPr>
            <a:xfrm>
              <a:off x="16248212" y="11136996"/>
              <a:ext cx="0" cy="1449228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F9BEA4F-7C7E-4FC0-9B21-8133256261F7}"/>
                </a:ext>
              </a:extLst>
            </p:cNvPr>
            <p:cNvSpPr txBox="1"/>
            <p:nvPr/>
          </p:nvSpPr>
          <p:spPr>
            <a:xfrm>
              <a:off x="7648535" y="7273901"/>
              <a:ext cx="276037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Health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6F9061DE-267E-40CB-935F-0D2059AC8539}"/>
                </a:ext>
              </a:extLst>
            </p:cNvPr>
            <p:cNvCxnSpPr/>
            <p:nvPr/>
          </p:nvCxnSpPr>
          <p:spPr>
            <a:xfrm flipH="1" flipV="1">
              <a:off x="7648535" y="6838621"/>
              <a:ext cx="2638944" cy="1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69D0B14-B70D-425D-B98A-C023E5F1FDEF}"/>
                </a:ext>
              </a:extLst>
            </p:cNvPr>
            <p:cNvSpPr txBox="1"/>
            <p:nvPr/>
          </p:nvSpPr>
          <p:spPr>
            <a:xfrm>
              <a:off x="10307818" y="10672691"/>
              <a:ext cx="280846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Config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5180A9E-1F27-460F-A59A-61988F2B5C10}"/>
                </a:ext>
              </a:extLst>
            </p:cNvPr>
            <p:cNvSpPr txBox="1"/>
            <p:nvPr/>
          </p:nvSpPr>
          <p:spPr>
            <a:xfrm>
              <a:off x="17928814" y="6257992"/>
              <a:ext cx="5911875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Dependencies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016F7C4-4BBF-4C50-91BD-008CA56BB276}"/>
                </a:ext>
              </a:extLst>
            </p:cNvPr>
            <p:cNvSpPr txBox="1"/>
            <p:nvPr/>
          </p:nvSpPr>
          <p:spPr>
            <a:xfrm>
              <a:off x="13872782" y="2090882"/>
              <a:ext cx="3183563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Metrics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63E5C647-33FA-478E-87F6-DC1F663AE1CE}"/>
                </a:ext>
              </a:extLst>
            </p:cNvPr>
            <p:cNvCxnSpPr/>
            <p:nvPr/>
          </p:nvCxnSpPr>
          <p:spPr>
            <a:xfrm flipV="1">
              <a:off x="13415536" y="2278746"/>
              <a:ext cx="0" cy="103855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7" name="Rounded Rectangle 30">
              <a:extLst>
                <a:ext uri="{FF2B5EF4-FFF2-40B4-BE49-F238E27FC236}">
                  <a16:creationId xmlns:a16="http://schemas.microsoft.com/office/drawing/2014/main" id="{65FDF252-F52C-4EEC-BB3F-5D1DF51A23F7}"/>
                </a:ext>
              </a:extLst>
            </p:cNvPr>
            <p:cNvSpPr/>
            <p:nvPr/>
          </p:nvSpPr>
          <p:spPr>
            <a:xfrm>
              <a:off x="11986397" y="4606228"/>
              <a:ext cx="5403025" cy="5168677"/>
            </a:xfrm>
            <a:prstGeom prst="roundRect">
              <a:avLst>
                <a:gd name="adj" fmla="val 6088"/>
              </a:avLst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9A181485-F1D0-4C39-8F3D-599C43C52C66}"/>
                </a:ext>
              </a:extLst>
            </p:cNvPr>
            <p:cNvSpPr/>
            <p:nvPr/>
          </p:nvSpPr>
          <p:spPr>
            <a:xfrm>
              <a:off x="10853785" y="6120967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D10F950-900F-4397-8AD1-C9AD3CF9D7E2}"/>
                </a:ext>
              </a:extLst>
            </p:cNvPr>
            <p:cNvSpPr/>
            <p:nvPr/>
          </p:nvSpPr>
          <p:spPr>
            <a:xfrm>
              <a:off x="12819696" y="3501976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09FEEB2-0C0A-4BCA-A740-BE927E17AF99}"/>
                </a:ext>
              </a:extLst>
            </p:cNvPr>
            <p:cNvSpPr/>
            <p:nvPr/>
          </p:nvSpPr>
          <p:spPr>
            <a:xfrm>
              <a:off x="15464565" y="9470918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FD07B5A-2431-4E38-BD4F-69222B8FCED8}"/>
                </a:ext>
              </a:extLst>
            </p:cNvPr>
            <p:cNvSpPr/>
            <p:nvPr/>
          </p:nvSpPr>
          <p:spPr>
            <a:xfrm>
              <a:off x="16248213" y="5158938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D99B1EF-E158-465B-A943-E83E4D1A5D14}"/>
                </a:ext>
              </a:extLst>
            </p:cNvPr>
            <p:cNvSpPr/>
            <p:nvPr/>
          </p:nvSpPr>
          <p:spPr>
            <a:xfrm>
              <a:off x="12684321" y="8686196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845CD68-DFAC-42D6-A946-AD612D482BC5}"/>
                </a:ext>
              </a:extLst>
            </p:cNvPr>
            <p:cNvSpPr/>
            <p:nvPr/>
          </p:nvSpPr>
          <p:spPr>
            <a:xfrm>
              <a:off x="12684321" y="4656573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07DC421-D5B1-4C3B-B657-C9C888D734C2}"/>
                </a:ext>
              </a:extLst>
            </p:cNvPr>
            <p:cNvSpPr/>
            <p:nvPr/>
          </p:nvSpPr>
          <p:spPr>
            <a:xfrm>
              <a:off x="14700166" y="9213223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58CDD31-DC96-41C5-88E0-585830D9183C}"/>
                </a:ext>
              </a:extLst>
            </p:cNvPr>
            <p:cNvSpPr/>
            <p:nvPr/>
          </p:nvSpPr>
          <p:spPr>
            <a:xfrm rot="5400000">
              <a:off x="11192469" y="6327309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F010DC2-96BE-4E91-89E9-78820C0AED50}"/>
                </a:ext>
              </a:extLst>
            </p:cNvPr>
            <p:cNvSpPr/>
            <p:nvPr/>
          </p:nvSpPr>
          <p:spPr>
            <a:xfrm>
              <a:off x="12394297" y="9824350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9930F29-F321-4EF9-9F89-EEE6C7207C26}"/>
                </a:ext>
              </a:extLst>
            </p:cNvPr>
            <p:cNvSpPr/>
            <p:nvPr/>
          </p:nvSpPr>
          <p:spPr>
            <a:xfrm rot="5400000">
              <a:off x="16576696" y="5580506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pic>
          <p:nvPicPr>
            <p:cNvPr id="58" name="Picture 2" descr=".NET Development | .NET Developer in Toronto | Yaplex Inc.">
              <a:extLst>
                <a:ext uri="{FF2B5EF4-FFF2-40B4-BE49-F238E27FC236}">
                  <a16:creationId xmlns:a16="http://schemas.microsoft.com/office/drawing/2014/main" id="{BFFBDF0E-E4E0-40A1-A207-0DACC45157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04274" y="4989706"/>
              <a:ext cx="3468818" cy="3389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B9F79DF5-C228-42BD-804D-451EE080B664}"/>
                </a:ext>
              </a:extLst>
            </p:cNvPr>
            <p:cNvCxnSpPr/>
            <p:nvPr/>
          </p:nvCxnSpPr>
          <p:spPr>
            <a:xfrm flipV="1">
              <a:off x="13382244" y="9877838"/>
              <a:ext cx="0" cy="188873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C556748F-4E21-489A-8DE6-88135C9C2BB8}"/>
                </a:ext>
              </a:extLst>
            </p:cNvPr>
            <p:cNvCxnSpPr/>
            <p:nvPr/>
          </p:nvCxnSpPr>
          <p:spPr>
            <a:xfrm flipH="1">
              <a:off x="17700018" y="5783005"/>
              <a:ext cx="5937962" cy="0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38" name="Picture 37" descr=".NET Development | .NET Developer in Toronto | Yaplex Inc.">
            <a:extLst>
              <a:ext uri="{FF2B5EF4-FFF2-40B4-BE49-F238E27FC236}">
                <a16:creationId xmlns:a16="http://schemas.microsoft.com/office/drawing/2014/main" id="{F15DCA8E-A3BF-40A5-B951-4198625B8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7741" y="4411996"/>
            <a:ext cx="3468818" cy="3389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4533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5992750" y="19112184"/>
            <a:ext cx="5029366" cy="1587627"/>
          </a:xfrm>
          <a:prstGeom prst="rect">
            <a:avLst/>
          </a:prstGeom>
          <a:solidFill>
            <a:srgbClr val="FEFDFF">
              <a:alpha val="81176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E8FA1B-9302-453E-AB6C-C77DF3D32411}"/>
              </a:ext>
            </a:extLst>
          </p:cNvPr>
          <p:cNvSpPr txBox="1"/>
          <p:nvPr/>
        </p:nvSpPr>
        <p:spPr>
          <a:xfrm>
            <a:off x="1335945" y="2473868"/>
            <a:ext cx="5818900" cy="26372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457200" marR="0" indent="-457200" algn="l" defTabSz="821531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5400" b="1" i="0" u="none" strike="noStrike" cap="none" spc="0" normalizeH="0" baseline="0">
                <a:ln>
                  <a:noFill/>
                </a:ln>
                <a:solidFill>
                  <a:srgbClr val="1E6CB3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Console</a:t>
            </a:r>
            <a:r>
              <a:rPr kumimoji="0" lang="en-GB" sz="5400" b="1" i="0" u="none" strike="noStrike" cap="none" spc="0" normalizeH="0">
                <a:ln>
                  <a:noFill/>
                </a:ln>
                <a:solidFill>
                  <a:srgbClr val="1E6CB3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kumimoji="0" lang="en-GB" sz="5400" b="1" i="0" u="none" strike="noStrike" cap="none" spc="0" normalizeH="0">
                <a:ln>
                  <a:noFill/>
                </a:ln>
                <a:solidFill>
                  <a:srgbClr val="1E6CB3"/>
                </a:solidFill>
                <a:effectLst/>
                <a:uFillTx/>
                <a:latin typeface="Consolas" panose="020B0609020204030204" pitchFamily="49" charset="0"/>
                <a:sym typeface="Helvetica Neue"/>
              </a:rPr>
              <a:t>stdout</a:t>
            </a:r>
            <a:endParaRPr kumimoji="0" lang="en-GB" sz="5400" b="1" i="0" u="none" strike="noStrike" cap="none" spc="0" normalizeH="0" baseline="0" dirty="0">
              <a:ln>
                <a:noFill/>
              </a:ln>
              <a:solidFill>
                <a:srgbClr val="1E6CB3"/>
              </a:solidFill>
              <a:effectLst/>
              <a:uFillTx/>
              <a:latin typeface="Consolas" panose="020B0609020204030204" pitchFamily="49" charset="0"/>
              <a:sym typeface="Helvetica Neue"/>
            </a:endParaRPr>
          </a:p>
          <a:p>
            <a:pPr marL="457200" marR="0" indent="-457200" algn="l" defTabSz="821531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5400">
                <a:solidFill>
                  <a:srgbClr val="1E6CB3"/>
                </a:solidFill>
              </a:rPr>
              <a:t>Sidecar relay</a:t>
            </a:r>
            <a:endParaRPr kumimoji="0" lang="en-GB" sz="5400" b="1" i="0" u="none" strike="noStrike" cap="none" spc="0" normalizeH="0" baseline="0" dirty="0">
              <a:ln>
                <a:noFill/>
              </a:ln>
              <a:solidFill>
                <a:srgbClr val="1E6CB3"/>
              </a:solidFill>
              <a:effectLst/>
              <a:uFillTx/>
              <a:sym typeface="Helvetica Neue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95078D-9321-4F3A-852E-4B8AA853146D}"/>
              </a:ext>
            </a:extLst>
          </p:cNvPr>
          <p:cNvSpPr/>
          <p:nvPr/>
        </p:nvSpPr>
        <p:spPr>
          <a:xfrm>
            <a:off x="476250" y="762000"/>
            <a:ext cx="7890465" cy="969857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D97B02-E0E1-4BC1-B863-EC1BE3E5BA1F}"/>
              </a:ext>
            </a:extLst>
          </p:cNvPr>
          <p:cNvCxnSpPr>
            <a:cxnSpLocks/>
          </p:cNvCxnSpPr>
          <p:nvPr/>
        </p:nvCxnSpPr>
        <p:spPr>
          <a:xfrm>
            <a:off x="893705" y="2473868"/>
            <a:ext cx="0" cy="2599356"/>
          </a:xfrm>
          <a:prstGeom prst="line">
            <a:avLst/>
          </a:prstGeom>
          <a:noFill/>
          <a:ln w="76200" cap="flat">
            <a:solidFill>
              <a:srgbClr val="1E6CB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2185EF3-5917-40B3-B4DC-5266A2AA50EE}"/>
              </a:ext>
            </a:extLst>
          </p:cNvPr>
          <p:cNvGrpSpPr/>
          <p:nvPr/>
        </p:nvGrpSpPr>
        <p:grpSpPr>
          <a:xfrm>
            <a:off x="7722000" y="2174400"/>
            <a:ext cx="16192154" cy="10495342"/>
            <a:chOff x="7092154" y="1903018"/>
            <a:chExt cx="16192154" cy="10495342"/>
          </a:xfrm>
        </p:grpSpPr>
        <p:sp>
          <p:nvSpPr>
            <p:cNvPr id="37" name="Rounded Rectangle 36"/>
            <p:cNvSpPr/>
            <p:nvPr/>
          </p:nvSpPr>
          <p:spPr>
            <a:xfrm>
              <a:off x="11430016" y="4418364"/>
              <a:ext cx="5403025" cy="5168677"/>
            </a:xfrm>
            <a:prstGeom prst="roundRect">
              <a:avLst>
                <a:gd name="adj" fmla="val 6088"/>
              </a:avLst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10297404" y="5933103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12263315" y="3314112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14908184" y="9283054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15691832" y="4971074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12127940" y="8498332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12127940" y="4468709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14143785" y="9025359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 rot="5400000">
              <a:off x="10636088" y="6139445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11837916" y="9636486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 rot="5400000">
              <a:off x="16020315" y="5392642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pic>
          <p:nvPicPr>
            <p:cNvPr id="61" name="Picture 2" descr=".NET Development | .NET Developer in Toronto | Yaplex Inc.">
              <a:extLst>
                <a:ext uri="{FF2B5EF4-FFF2-40B4-BE49-F238E27FC236}">
                  <a16:creationId xmlns:a16="http://schemas.microsoft.com/office/drawing/2014/main" id="{9BAA11A5-A81D-4D8D-9233-4784AEA639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947893" y="4801842"/>
              <a:ext cx="3468818" cy="3389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2" name="TextBox 61"/>
            <p:cNvSpPr txBox="1"/>
            <p:nvPr/>
          </p:nvSpPr>
          <p:spPr>
            <a:xfrm>
              <a:off x="16304032" y="11238428"/>
              <a:ext cx="2136802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Logs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15691831" y="10949132"/>
              <a:ext cx="0" cy="1449228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64" name="TextBox 63"/>
            <p:cNvSpPr txBox="1"/>
            <p:nvPr/>
          </p:nvSpPr>
          <p:spPr>
            <a:xfrm>
              <a:off x="7092154" y="7086037"/>
              <a:ext cx="276037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Health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H="1" flipV="1">
              <a:off x="7092154" y="6650757"/>
              <a:ext cx="2638944" cy="1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66" name="TextBox 65"/>
            <p:cNvSpPr txBox="1"/>
            <p:nvPr/>
          </p:nvSpPr>
          <p:spPr>
            <a:xfrm>
              <a:off x="9751437" y="10484827"/>
              <a:ext cx="280846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Config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 flipV="1">
              <a:off x="12825863" y="9689974"/>
              <a:ext cx="0" cy="188873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68" name="TextBox 67"/>
            <p:cNvSpPr txBox="1"/>
            <p:nvPr/>
          </p:nvSpPr>
          <p:spPr>
            <a:xfrm>
              <a:off x="17372433" y="6070128"/>
              <a:ext cx="5911875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Dependencies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H="1">
              <a:off x="17143637" y="5595141"/>
              <a:ext cx="5937962" cy="0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70" name="TextBox 69"/>
            <p:cNvSpPr txBox="1"/>
            <p:nvPr/>
          </p:nvSpPr>
          <p:spPr>
            <a:xfrm>
              <a:off x="13316401" y="1903018"/>
              <a:ext cx="3183563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Metrics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 flipV="1">
              <a:off x="12859155" y="2090882"/>
              <a:ext cx="0" cy="103855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4BCBDA7E-6EF2-4FC2-BF59-7D29E6A8F9E7}"/>
              </a:ext>
            </a:extLst>
          </p:cNvPr>
          <p:cNvSpPr/>
          <p:nvPr/>
        </p:nvSpPr>
        <p:spPr>
          <a:xfrm>
            <a:off x="7722000" y="6660076"/>
            <a:ext cx="2808460" cy="1857275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045C042-73BA-48AF-90AD-704DBB7AD2D4}"/>
              </a:ext>
            </a:extLst>
          </p:cNvPr>
          <p:cNvSpPr/>
          <p:nvPr/>
        </p:nvSpPr>
        <p:spPr>
          <a:xfrm>
            <a:off x="13208826" y="2100316"/>
            <a:ext cx="3920983" cy="1438149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0891741-B95E-4092-A813-38B6190862A6}"/>
              </a:ext>
            </a:extLst>
          </p:cNvPr>
          <p:cNvSpPr/>
          <p:nvPr/>
        </p:nvSpPr>
        <p:spPr>
          <a:xfrm>
            <a:off x="17717527" y="5585630"/>
            <a:ext cx="6196627" cy="1915812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25EB794-4A84-467D-B4FA-B13A51A54C51}"/>
              </a:ext>
            </a:extLst>
          </p:cNvPr>
          <p:cNvSpPr/>
          <p:nvPr/>
        </p:nvSpPr>
        <p:spPr>
          <a:xfrm>
            <a:off x="10352626" y="9989900"/>
            <a:ext cx="3378937" cy="192720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Title Here">
            <a:extLst>
              <a:ext uri="{FF2B5EF4-FFF2-40B4-BE49-F238E27FC236}">
                <a16:creationId xmlns:a16="http://schemas.microsoft.com/office/drawing/2014/main" id="{A11C67DA-EC46-4F70-A23C-990C1D832617}"/>
              </a:ext>
            </a:extLst>
          </p:cNvPr>
          <p:cNvSpPr txBox="1">
            <a:spLocks/>
          </p:cNvSpPr>
          <p:nvPr/>
        </p:nvSpPr>
        <p:spPr>
          <a:xfrm>
            <a:off x="802175" y="548063"/>
            <a:ext cx="20250150" cy="186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378" indent="-914378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53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981150" indent="-761980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–"/>
              <a:defRPr sz="4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3047924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4266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4267094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–"/>
              <a:defRPr sz="37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5486262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»"/>
              <a:defRPr sz="37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670543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60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377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2940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9600" b="1" dirty="0"/>
              <a:t>Logging</a:t>
            </a:r>
          </a:p>
        </p:txBody>
      </p:sp>
    </p:spTree>
    <p:extLst>
      <p:ext uri="{BB962C8B-B14F-4D97-AF65-F5344CB8AC3E}">
        <p14:creationId xmlns:p14="http://schemas.microsoft.com/office/powerpoint/2010/main" val="550520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F1EB248F-2F2A-4CEE-BA08-B3E9EE9BE151}"/>
              </a:ext>
            </a:extLst>
          </p:cNvPr>
          <p:cNvSpPr txBox="1"/>
          <p:nvPr/>
        </p:nvSpPr>
        <p:spPr>
          <a:xfrm>
            <a:off x="1328096" y="2426976"/>
            <a:ext cx="9569926" cy="26372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  <a:defRPr sz="5400">
                <a:solidFill>
                  <a:srgbClr val="1E6CB3"/>
                </a:solidFill>
              </a:defRPr>
            </a:lvl1pPr>
          </a:lstStyle>
          <a:p>
            <a:r>
              <a:rPr lang="en-GB" dirty="0"/>
              <a:t>Default configuration</a:t>
            </a:r>
          </a:p>
          <a:p>
            <a:r>
              <a:rPr lang="en-GB"/>
              <a:t>Config </a:t>
            </a:r>
            <a:r>
              <a:rPr lang="en-GB" dirty="0"/>
              <a:t>injected by platform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185EF3-5917-40B3-B4DC-5266A2AA50EE}"/>
              </a:ext>
            </a:extLst>
          </p:cNvPr>
          <p:cNvGrpSpPr/>
          <p:nvPr/>
        </p:nvGrpSpPr>
        <p:grpSpPr>
          <a:xfrm>
            <a:off x="7722000" y="2174400"/>
            <a:ext cx="16192154" cy="10495342"/>
            <a:chOff x="7092154" y="1903018"/>
            <a:chExt cx="16192154" cy="10495342"/>
          </a:xfrm>
        </p:grpSpPr>
        <p:sp>
          <p:nvSpPr>
            <p:cNvPr id="31" name="Rounded Rectangle 30"/>
            <p:cNvSpPr/>
            <p:nvPr/>
          </p:nvSpPr>
          <p:spPr>
            <a:xfrm>
              <a:off x="11430016" y="4418364"/>
              <a:ext cx="5403025" cy="5168677"/>
            </a:xfrm>
            <a:prstGeom prst="roundRect">
              <a:avLst>
                <a:gd name="adj" fmla="val 6088"/>
              </a:avLst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10297404" y="5933103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12263315" y="3314112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14908184" y="9283054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15691832" y="4971074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12127940" y="8498332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2127940" y="4468709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4143785" y="9025359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 rot="5400000">
              <a:off x="10636088" y="6139445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1837916" y="9636486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 rot="5400000">
              <a:off x="16020315" y="5392642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pic>
          <p:nvPicPr>
            <p:cNvPr id="30" name="Picture 2" descr=".NET Development | .NET Developer in Toronto | Yaplex Inc.">
              <a:extLst>
                <a:ext uri="{FF2B5EF4-FFF2-40B4-BE49-F238E27FC236}">
                  <a16:creationId xmlns:a16="http://schemas.microsoft.com/office/drawing/2014/main" id="{9BAA11A5-A81D-4D8D-9233-4784AEA639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947893" y="4801842"/>
              <a:ext cx="3468818" cy="3389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16304032" y="11238428"/>
              <a:ext cx="2136802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Logs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15691831" y="10949132"/>
              <a:ext cx="0" cy="1449228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0" name="TextBox 19"/>
            <p:cNvSpPr txBox="1"/>
            <p:nvPr/>
          </p:nvSpPr>
          <p:spPr>
            <a:xfrm>
              <a:off x="7092154" y="7086037"/>
              <a:ext cx="276037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Health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 flipV="1">
              <a:off x="7092154" y="6650757"/>
              <a:ext cx="2638944" cy="1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2" name="TextBox 21"/>
            <p:cNvSpPr txBox="1"/>
            <p:nvPr/>
          </p:nvSpPr>
          <p:spPr>
            <a:xfrm>
              <a:off x="9751437" y="10484827"/>
              <a:ext cx="280846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Config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V="1">
              <a:off x="12825863" y="9689974"/>
              <a:ext cx="0" cy="188873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4" name="TextBox 23"/>
            <p:cNvSpPr txBox="1"/>
            <p:nvPr/>
          </p:nvSpPr>
          <p:spPr>
            <a:xfrm>
              <a:off x="17372433" y="6070128"/>
              <a:ext cx="5911875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Dependencies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 flipH="1">
              <a:off x="17143637" y="5595141"/>
              <a:ext cx="5937962" cy="0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6" name="TextBox 25"/>
            <p:cNvSpPr txBox="1"/>
            <p:nvPr/>
          </p:nvSpPr>
          <p:spPr>
            <a:xfrm>
              <a:off x="13316401" y="1903018"/>
              <a:ext cx="3183563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Metrics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12859155" y="2090882"/>
              <a:ext cx="0" cy="103855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227C3351-913D-403B-9DCB-B779A8E73438}"/>
              </a:ext>
            </a:extLst>
          </p:cNvPr>
          <p:cNvSpPr/>
          <p:nvPr/>
        </p:nvSpPr>
        <p:spPr>
          <a:xfrm>
            <a:off x="7722000" y="6660076"/>
            <a:ext cx="2808460" cy="1857275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B63E90D-FC20-4FA5-94E4-D80467C947D3}"/>
              </a:ext>
            </a:extLst>
          </p:cNvPr>
          <p:cNvSpPr/>
          <p:nvPr/>
        </p:nvSpPr>
        <p:spPr>
          <a:xfrm>
            <a:off x="13208826" y="2100316"/>
            <a:ext cx="3920983" cy="1438149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78580D8-F685-48FE-9B24-30137A8F1742}"/>
              </a:ext>
            </a:extLst>
          </p:cNvPr>
          <p:cNvSpPr/>
          <p:nvPr/>
        </p:nvSpPr>
        <p:spPr>
          <a:xfrm>
            <a:off x="17717527" y="5585630"/>
            <a:ext cx="6196627" cy="1915812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3C884CC-8B74-43A5-B1E0-F8D55AD7FD5F}"/>
              </a:ext>
            </a:extLst>
          </p:cNvPr>
          <p:cNvSpPr/>
          <p:nvPr/>
        </p:nvSpPr>
        <p:spPr>
          <a:xfrm>
            <a:off x="16029602" y="11053246"/>
            <a:ext cx="3041078" cy="1754280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1679A41-8846-40D1-AB39-F1551356B52A}"/>
              </a:ext>
            </a:extLst>
          </p:cNvPr>
          <p:cNvCxnSpPr>
            <a:cxnSpLocks/>
          </p:cNvCxnSpPr>
          <p:nvPr/>
        </p:nvCxnSpPr>
        <p:spPr>
          <a:xfrm>
            <a:off x="893705" y="2317845"/>
            <a:ext cx="0" cy="2755379"/>
          </a:xfrm>
          <a:prstGeom prst="line">
            <a:avLst/>
          </a:prstGeom>
          <a:noFill/>
          <a:ln w="76200" cap="flat">
            <a:solidFill>
              <a:srgbClr val="1E6CB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Title Here">
            <a:extLst>
              <a:ext uri="{FF2B5EF4-FFF2-40B4-BE49-F238E27FC236}">
                <a16:creationId xmlns:a16="http://schemas.microsoft.com/office/drawing/2014/main" id="{C0F3BCD3-74E0-42C4-BB20-9CC4571B15AE}"/>
              </a:ext>
            </a:extLst>
          </p:cNvPr>
          <p:cNvSpPr txBox="1">
            <a:spLocks/>
          </p:cNvSpPr>
          <p:nvPr/>
        </p:nvSpPr>
        <p:spPr>
          <a:xfrm>
            <a:off x="802175" y="548063"/>
            <a:ext cx="20250150" cy="186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378" indent="-914378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53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981150" indent="-761980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–"/>
              <a:defRPr sz="4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3047924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4266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4267094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–"/>
              <a:defRPr sz="37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5486262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»"/>
              <a:defRPr sz="37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670543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60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377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2940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9600" b="1" dirty="0"/>
              <a:t>Config</a:t>
            </a:r>
          </a:p>
        </p:txBody>
      </p:sp>
    </p:spTree>
    <p:extLst>
      <p:ext uri="{BB962C8B-B14F-4D97-AF65-F5344CB8AC3E}">
        <p14:creationId xmlns:p14="http://schemas.microsoft.com/office/powerpoint/2010/main" val="16278853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6DB05918-C535-4DA7-BC54-8A4279F8D373}"/>
              </a:ext>
            </a:extLst>
          </p:cNvPr>
          <p:cNvSpPr txBox="1"/>
          <p:nvPr/>
        </p:nvSpPr>
        <p:spPr>
          <a:xfrm>
            <a:off x="1331872" y="2359852"/>
            <a:ext cx="7915627" cy="26372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  <a:defRPr sz="5400">
                <a:solidFill>
                  <a:srgbClr val="1E6CB3"/>
                </a:solidFill>
              </a:defRPr>
            </a:lvl1pPr>
          </a:lstStyle>
          <a:p>
            <a:r>
              <a:rPr lang="en-GB"/>
              <a:t>Readiness &amp; liveness</a:t>
            </a:r>
            <a:endParaRPr lang="en-GB" dirty="0"/>
          </a:p>
          <a:p>
            <a:r>
              <a:rPr lang="en-GB"/>
              <a:t>Container probe</a:t>
            </a:r>
            <a:endParaRPr lang="en-GB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0A824F1-53FD-4FB6-BE07-66C9764DE8DA}"/>
              </a:ext>
            </a:extLst>
          </p:cNvPr>
          <p:cNvGrpSpPr/>
          <p:nvPr/>
        </p:nvGrpSpPr>
        <p:grpSpPr>
          <a:xfrm>
            <a:off x="7722000" y="2174400"/>
            <a:ext cx="16192154" cy="10495342"/>
            <a:chOff x="7473600" y="2336682"/>
            <a:chExt cx="16192154" cy="10495342"/>
          </a:xfrm>
        </p:grpSpPr>
        <p:sp>
          <p:nvSpPr>
            <p:cNvPr id="18" name="TextBox 17"/>
            <p:cNvSpPr txBox="1"/>
            <p:nvPr/>
          </p:nvSpPr>
          <p:spPr>
            <a:xfrm>
              <a:off x="16685478" y="11672092"/>
              <a:ext cx="2136802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Logs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16073277" y="11382796"/>
              <a:ext cx="0" cy="1449228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0" name="TextBox 19"/>
            <p:cNvSpPr txBox="1"/>
            <p:nvPr/>
          </p:nvSpPr>
          <p:spPr>
            <a:xfrm>
              <a:off x="7473600" y="7519701"/>
              <a:ext cx="276037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Health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 flipV="1">
              <a:off x="7473600" y="7084421"/>
              <a:ext cx="2638944" cy="1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2" name="TextBox 21"/>
            <p:cNvSpPr txBox="1"/>
            <p:nvPr/>
          </p:nvSpPr>
          <p:spPr>
            <a:xfrm>
              <a:off x="10132883" y="10918491"/>
              <a:ext cx="280846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Config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7753879" y="6503792"/>
              <a:ext cx="5911875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Dependencies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3697847" y="2336682"/>
              <a:ext cx="3183563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Metrics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13240601" y="2524546"/>
              <a:ext cx="0" cy="103855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Rounded Rectangle 30"/>
            <p:cNvSpPr/>
            <p:nvPr/>
          </p:nvSpPr>
          <p:spPr>
            <a:xfrm>
              <a:off x="11811462" y="4852028"/>
              <a:ext cx="5403025" cy="5168677"/>
            </a:xfrm>
            <a:prstGeom prst="roundRect">
              <a:avLst>
                <a:gd name="adj" fmla="val 6088"/>
              </a:avLst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10678850" y="6366767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12644761" y="3747776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15289630" y="9716718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16073278" y="5404738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12509386" y="8931996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2509386" y="4902373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4525231" y="9459023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 rot="5400000">
              <a:off x="11017534" y="6573109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2219362" y="10070150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 rot="5400000">
              <a:off x="16401761" y="5826306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pic>
          <p:nvPicPr>
            <p:cNvPr id="30" name="Picture 2" descr=".NET Development | .NET Developer in Toronto | Yaplex Inc.">
              <a:extLst>
                <a:ext uri="{FF2B5EF4-FFF2-40B4-BE49-F238E27FC236}">
                  <a16:creationId xmlns:a16="http://schemas.microsoft.com/office/drawing/2014/main" id="{9BAA11A5-A81D-4D8D-9233-4784AEA639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29339" y="5235506"/>
              <a:ext cx="3468818" cy="3389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3" name="Straight Arrow Connector 22"/>
            <p:cNvCxnSpPr/>
            <p:nvPr/>
          </p:nvCxnSpPr>
          <p:spPr>
            <a:xfrm flipV="1">
              <a:off x="13207309" y="10123638"/>
              <a:ext cx="0" cy="188873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5" name="Straight Arrow Connector 24"/>
            <p:cNvCxnSpPr/>
            <p:nvPr/>
          </p:nvCxnSpPr>
          <p:spPr>
            <a:xfrm flipH="1">
              <a:off x="17525083" y="6028805"/>
              <a:ext cx="5937962" cy="0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31FA6FCF-9CA0-4A20-9448-EC1F85412834}"/>
              </a:ext>
            </a:extLst>
          </p:cNvPr>
          <p:cNvSpPr/>
          <p:nvPr/>
        </p:nvSpPr>
        <p:spPr>
          <a:xfrm>
            <a:off x="13208826" y="2100316"/>
            <a:ext cx="3920983" cy="1438149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DE75F9E-AA34-4523-9445-F9E1ACE80375}"/>
              </a:ext>
            </a:extLst>
          </p:cNvPr>
          <p:cNvSpPr/>
          <p:nvPr/>
        </p:nvSpPr>
        <p:spPr>
          <a:xfrm>
            <a:off x="16029602" y="11053246"/>
            <a:ext cx="3041078" cy="1754280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37550C7-8ABE-4459-A292-0CB4E11CC48B}"/>
              </a:ext>
            </a:extLst>
          </p:cNvPr>
          <p:cNvSpPr/>
          <p:nvPr/>
        </p:nvSpPr>
        <p:spPr>
          <a:xfrm>
            <a:off x="10352626" y="9989900"/>
            <a:ext cx="3378937" cy="192720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EF5B6D5-5C6F-4FA0-88CC-455DAFFF7857}"/>
              </a:ext>
            </a:extLst>
          </p:cNvPr>
          <p:cNvCxnSpPr>
            <a:cxnSpLocks/>
          </p:cNvCxnSpPr>
          <p:nvPr/>
        </p:nvCxnSpPr>
        <p:spPr>
          <a:xfrm>
            <a:off x="893705" y="2317845"/>
            <a:ext cx="0" cy="2755379"/>
          </a:xfrm>
          <a:prstGeom prst="line">
            <a:avLst/>
          </a:prstGeom>
          <a:noFill/>
          <a:ln w="76200" cap="flat">
            <a:solidFill>
              <a:srgbClr val="1E6CB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Title Here">
            <a:extLst>
              <a:ext uri="{FF2B5EF4-FFF2-40B4-BE49-F238E27FC236}">
                <a16:creationId xmlns:a16="http://schemas.microsoft.com/office/drawing/2014/main" id="{2C7EC945-BC12-4A06-86A9-075DEE818E78}"/>
              </a:ext>
            </a:extLst>
          </p:cNvPr>
          <p:cNvSpPr txBox="1">
            <a:spLocks/>
          </p:cNvSpPr>
          <p:nvPr/>
        </p:nvSpPr>
        <p:spPr>
          <a:xfrm>
            <a:off x="802175" y="548063"/>
            <a:ext cx="20250150" cy="186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378" indent="-914378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53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981150" indent="-761980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–"/>
              <a:defRPr sz="4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3047924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4266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4267094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–"/>
              <a:defRPr sz="37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5486262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»"/>
              <a:defRPr sz="37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670543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60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377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2940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9600" b="1" dirty="0"/>
              <a:t>Health</a:t>
            </a:r>
          </a:p>
        </p:txBody>
      </p:sp>
    </p:spTree>
    <p:extLst>
      <p:ext uri="{BB962C8B-B14F-4D97-AF65-F5344CB8AC3E}">
        <p14:creationId xmlns:p14="http://schemas.microsoft.com/office/powerpoint/2010/main" val="1664129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2170C9F1-5A9F-47E0-99D1-F92CC3AC43FF}"/>
              </a:ext>
            </a:extLst>
          </p:cNvPr>
          <p:cNvSpPr txBox="1"/>
          <p:nvPr/>
        </p:nvSpPr>
        <p:spPr>
          <a:xfrm>
            <a:off x="1332000" y="2500236"/>
            <a:ext cx="8146460" cy="26372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  <a:defRPr sz="5400">
                <a:solidFill>
                  <a:srgbClr val="1E6CB3"/>
                </a:solidFill>
              </a:defRPr>
            </a:lvl1pPr>
          </a:lstStyle>
          <a:p>
            <a:r>
              <a:rPr lang="en-GB"/>
              <a:t>Prometheus exporter</a:t>
            </a:r>
            <a:endParaRPr lang="en-GB" dirty="0"/>
          </a:p>
          <a:p>
            <a:r>
              <a:rPr lang="en-GB"/>
              <a:t>Runtime &amp; app metrics</a:t>
            </a:r>
            <a:endParaRPr lang="en-GB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BDCFD97-B7FB-43F9-B54B-71B1485F9C3C}"/>
              </a:ext>
            </a:extLst>
          </p:cNvPr>
          <p:cNvGrpSpPr/>
          <p:nvPr/>
        </p:nvGrpSpPr>
        <p:grpSpPr>
          <a:xfrm>
            <a:off x="7723179" y="2175518"/>
            <a:ext cx="16192154" cy="10495342"/>
            <a:chOff x="7648535" y="2090882"/>
            <a:chExt cx="16192154" cy="10495342"/>
          </a:xfrm>
        </p:grpSpPr>
        <p:sp>
          <p:nvSpPr>
            <p:cNvPr id="18" name="TextBox 17"/>
            <p:cNvSpPr txBox="1"/>
            <p:nvPr/>
          </p:nvSpPr>
          <p:spPr>
            <a:xfrm>
              <a:off x="16860413" y="11426292"/>
              <a:ext cx="2136802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Logs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16248212" y="11136996"/>
              <a:ext cx="0" cy="1449228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0" name="TextBox 19"/>
            <p:cNvSpPr txBox="1"/>
            <p:nvPr/>
          </p:nvSpPr>
          <p:spPr>
            <a:xfrm>
              <a:off x="7648535" y="7273901"/>
              <a:ext cx="276037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Health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 flipV="1">
              <a:off x="7648535" y="6838621"/>
              <a:ext cx="2638944" cy="1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2" name="TextBox 21"/>
            <p:cNvSpPr txBox="1"/>
            <p:nvPr/>
          </p:nvSpPr>
          <p:spPr>
            <a:xfrm>
              <a:off x="10307818" y="10672691"/>
              <a:ext cx="2808460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Config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7928814" y="6257992"/>
              <a:ext cx="5911875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 dirty="0"/>
                <a:t>Dependencies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3872782" y="2090882"/>
              <a:ext cx="3183563" cy="1159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6600"/>
                <a:t>Metrics</a:t>
              </a:r>
              <a:endPara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13415536" y="2278746"/>
              <a:ext cx="0" cy="103855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1" name="Rounded Rectangle 30"/>
            <p:cNvSpPr/>
            <p:nvPr/>
          </p:nvSpPr>
          <p:spPr>
            <a:xfrm>
              <a:off x="11986397" y="4606228"/>
              <a:ext cx="5403025" cy="5168677"/>
            </a:xfrm>
            <a:prstGeom prst="roundRect">
              <a:avLst>
                <a:gd name="adj" fmla="val 6088"/>
              </a:avLst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10853785" y="6120967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12819696" y="3501976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15464565" y="9470918"/>
              <a:ext cx="1395849" cy="1395849"/>
            </a:xfrm>
            <a:prstGeom prst="ellipse">
              <a:avLst/>
            </a:prstGeom>
            <a:solidFill>
              <a:srgbClr val="68207A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16248213" y="5158938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12684321" y="8686196"/>
              <a:ext cx="1395849" cy="1395849"/>
            </a:xfrm>
            <a:prstGeom prst="ellipse">
              <a:avLst/>
            </a:prstGeom>
            <a:solidFill>
              <a:schemeClr val="bg1"/>
            </a:solidFill>
            <a:ln w="57150" cap="flat">
              <a:solidFill>
                <a:schemeClr val="accent6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2684321" y="4656573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4700166" y="9213223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 rot="5400000">
              <a:off x="11192469" y="6327309"/>
              <a:ext cx="2246646" cy="552711"/>
            </a:xfrm>
            <a:prstGeom prst="rect">
              <a:avLst/>
            </a:prstGeom>
            <a:solidFill>
              <a:srgbClr val="68207A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2394297" y="9824350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 rot="5400000">
              <a:off x="16576696" y="5580506"/>
              <a:ext cx="2246646" cy="55271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pic>
          <p:nvPicPr>
            <p:cNvPr id="30" name="Picture 2" descr=".NET Development | .NET Developer in Toronto | Yaplex Inc.">
              <a:extLst>
                <a:ext uri="{FF2B5EF4-FFF2-40B4-BE49-F238E27FC236}">
                  <a16:creationId xmlns:a16="http://schemas.microsoft.com/office/drawing/2014/main" id="{9BAA11A5-A81D-4D8D-9233-4784AEA639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04274" y="4989706"/>
              <a:ext cx="3468818" cy="3389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3" name="Straight Arrow Connector 22"/>
            <p:cNvCxnSpPr/>
            <p:nvPr/>
          </p:nvCxnSpPr>
          <p:spPr>
            <a:xfrm flipV="1">
              <a:off x="13382244" y="9877838"/>
              <a:ext cx="0" cy="1888737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5" name="Straight Arrow Connector 24"/>
            <p:cNvCxnSpPr/>
            <p:nvPr/>
          </p:nvCxnSpPr>
          <p:spPr>
            <a:xfrm flipH="1">
              <a:off x="17700018" y="5783005"/>
              <a:ext cx="5937962" cy="0"/>
            </a:xfrm>
            <a:prstGeom prst="straightConnector1">
              <a:avLst/>
            </a:prstGeom>
            <a:noFill/>
            <a:ln w="5715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lg" len="lg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C972B353-6FEF-4781-9FA5-6352A7BB578A}"/>
              </a:ext>
            </a:extLst>
          </p:cNvPr>
          <p:cNvSpPr/>
          <p:nvPr/>
        </p:nvSpPr>
        <p:spPr>
          <a:xfrm>
            <a:off x="7722000" y="6660076"/>
            <a:ext cx="2808460" cy="1857275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DF243E-87A8-44DB-B96F-B8B90EE29A76}"/>
              </a:ext>
            </a:extLst>
          </p:cNvPr>
          <p:cNvSpPr/>
          <p:nvPr/>
        </p:nvSpPr>
        <p:spPr>
          <a:xfrm>
            <a:off x="17717527" y="5585630"/>
            <a:ext cx="6196627" cy="1915812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C3F3F5C-F383-4C83-B8CC-08C1BE1BB3A6}"/>
              </a:ext>
            </a:extLst>
          </p:cNvPr>
          <p:cNvSpPr/>
          <p:nvPr/>
        </p:nvSpPr>
        <p:spPr>
          <a:xfrm>
            <a:off x="16029602" y="11053246"/>
            <a:ext cx="3041078" cy="1754280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202CB81-D4CA-4684-AA3F-EFAD223B2ED5}"/>
              </a:ext>
            </a:extLst>
          </p:cNvPr>
          <p:cNvSpPr/>
          <p:nvPr/>
        </p:nvSpPr>
        <p:spPr>
          <a:xfrm>
            <a:off x="10352626" y="9989900"/>
            <a:ext cx="3378937" cy="192720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no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F45F3FE-6668-4E0C-9A74-35BEA52167C7}"/>
              </a:ext>
            </a:extLst>
          </p:cNvPr>
          <p:cNvCxnSpPr>
            <a:cxnSpLocks/>
          </p:cNvCxnSpPr>
          <p:nvPr/>
        </p:nvCxnSpPr>
        <p:spPr>
          <a:xfrm>
            <a:off x="893705" y="2317845"/>
            <a:ext cx="0" cy="2819650"/>
          </a:xfrm>
          <a:prstGeom prst="line">
            <a:avLst/>
          </a:prstGeom>
          <a:noFill/>
          <a:ln w="76200" cap="flat">
            <a:solidFill>
              <a:srgbClr val="1E6CB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Title Here">
            <a:extLst>
              <a:ext uri="{FF2B5EF4-FFF2-40B4-BE49-F238E27FC236}">
                <a16:creationId xmlns:a16="http://schemas.microsoft.com/office/drawing/2014/main" id="{5CE52F8B-E3E2-442F-A6BA-E874A2F6DDE5}"/>
              </a:ext>
            </a:extLst>
          </p:cNvPr>
          <p:cNvSpPr txBox="1">
            <a:spLocks/>
          </p:cNvSpPr>
          <p:nvPr/>
        </p:nvSpPr>
        <p:spPr>
          <a:xfrm>
            <a:off x="802175" y="548063"/>
            <a:ext cx="20250150" cy="186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378" indent="-914378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53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981150" indent="-761980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–"/>
              <a:defRPr sz="4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3047924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4266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4267094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–"/>
              <a:defRPr sz="37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5486262" indent="-609584" algn="l" defTabSz="243834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anose="020B0604020202020204" pitchFamily="34" charset="0"/>
              <a:buChar char="»"/>
              <a:defRPr sz="3734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670543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460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3772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2940" indent="-609584" algn="l" defTabSz="24383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9600" b="1" dirty="0"/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213580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theme/theme1.xml><?xml version="1.0" encoding="utf-8"?>
<a:theme xmlns:a="http://schemas.openxmlformats.org/drawingml/2006/main" name="1_Office Theme">
  <a:themeElements>
    <a:clrScheme name="Custom 51">
      <a:dk1>
        <a:srgbClr val="008EC0"/>
      </a:dk1>
      <a:lt1>
        <a:srgbClr val="FFFFFF"/>
      </a:lt1>
      <a:dk2>
        <a:srgbClr val="1C2B30"/>
      </a:dk2>
      <a:lt2>
        <a:srgbClr val="F2F2F2"/>
      </a:lt2>
      <a:accent1>
        <a:srgbClr val="008EC0"/>
      </a:accent1>
      <a:accent2>
        <a:srgbClr val="005D7E"/>
      </a:accent2>
      <a:accent3>
        <a:srgbClr val="01A08D"/>
      </a:accent3>
      <a:accent4>
        <a:srgbClr val="08D7BE"/>
      </a:accent4>
      <a:accent5>
        <a:srgbClr val="2FB5E5"/>
      </a:accent5>
      <a:accent6>
        <a:srgbClr val="75A0AF"/>
      </a:accent6>
      <a:hlink>
        <a:srgbClr val="2FB5E5"/>
      </a:hlink>
      <a:folHlink>
        <a:srgbClr val="2FB5E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Impact"/>
        <a:ea typeface="Impact"/>
        <a:cs typeface="Impact"/>
      </a:majorFont>
      <a:minorFont>
        <a:latin typeface="Impact"/>
        <a:ea typeface="Impact"/>
        <a:cs typeface="Impac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1942</TotalTime>
  <Words>65</Words>
  <Application>Microsoft Office PowerPoint</Application>
  <PresentationFormat>Custom</PresentationFormat>
  <Paragraphs>52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Consolas</vt:lpstr>
      <vt:lpstr>Helvetica Neue</vt:lpstr>
      <vt:lpstr>Helvetica Neue Medium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Elton Stoneman</dc:creator>
  <cp:lastModifiedBy>elton</cp:lastModifiedBy>
  <cp:revision>75</cp:revision>
  <dcterms:modified xsi:type="dcterms:W3CDTF">2020-06-01T10:07:29Z</dcterms:modified>
</cp:coreProperties>
</file>